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AAB36E3-6A42-409A-815F-B7C07D47A051}">
          <p14:sldIdLst>
            <p14:sldId id="256"/>
            <p14:sldId id="257"/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8C6153-F2C5-4920-8D3D-BF2C581900F2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6FC26-216F-4860-A03F-5F822F0E17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2834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825DE-F290-4F24-8411-827C453CD508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E45F7-7F4B-4BDE-939C-A3175B1B5D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5199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825DE-F290-4F24-8411-827C453CD508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E45F7-7F4B-4BDE-939C-A3175B1B5D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0417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825DE-F290-4F24-8411-827C453CD508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E45F7-7F4B-4BDE-939C-A3175B1B5D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616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825DE-F290-4F24-8411-827C453CD508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E45F7-7F4B-4BDE-939C-A3175B1B5D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8336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825DE-F290-4F24-8411-827C453CD508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E45F7-7F4B-4BDE-939C-A3175B1B5D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8702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825DE-F290-4F24-8411-827C453CD508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E45F7-7F4B-4BDE-939C-A3175B1B5D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4413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825DE-F290-4F24-8411-827C453CD508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E45F7-7F4B-4BDE-939C-A3175B1B5D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6587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825DE-F290-4F24-8411-827C453CD508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E45F7-7F4B-4BDE-939C-A3175B1B5D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1846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825DE-F290-4F24-8411-827C453CD508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E45F7-7F4B-4BDE-939C-A3175B1B5D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182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825DE-F290-4F24-8411-827C453CD508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E45F7-7F4B-4BDE-939C-A3175B1B5D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817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825DE-F290-4F24-8411-827C453CD508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E45F7-7F4B-4BDE-939C-A3175B1B5D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877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825DE-F290-4F24-8411-827C453CD508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E45F7-7F4B-4BDE-939C-A3175B1B5D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466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540374"/>
            <a:ext cx="9144000" cy="2387600"/>
          </a:xfrm>
        </p:spPr>
        <p:txBody>
          <a:bodyPr>
            <a:noAutofit/>
          </a:bodyPr>
          <a:lstStyle/>
          <a:p>
            <a:r>
              <a:rPr lang="ru-RU" sz="3600" dirty="0"/>
              <a:t>Программа организации профессионального обучения и дополнительного профессионального образования лиц, пострадавших от последствий распространения новой </a:t>
            </a:r>
            <a:r>
              <a:rPr lang="ru-RU" sz="3600" dirty="0" err="1"/>
              <a:t>коронавирусной</a:t>
            </a:r>
            <a:r>
              <a:rPr lang="ru-RU" sz="3600" dirty="0"/>
              <a:t> инфекции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58834" y="4624251"/>
            <a:ext cx="9074331" cy="1129937"/>
          </a:xfrm>
        </p:spPr>
        <p:txBody>
          <a:bodyPr/>
          <a:lstStyle/>
          <a:p>
            <a:r>
              <a:rPr lang="ru-RU" dirty="0"/>
              <a:t>Утверждена Министерством просвещения РФ, Федеральной службой по надзору в сфере образования и науки, Федеральной службой по труду и занятости 17 августа 2020 года</a:t>
            </a:r>
          </a:p>
        </p:txBody>
      </p:sp>
    </p:spTree>
    <p:extLst>
      <p:ext uri="{BB962C8B-B14F-4D97-AF65-F5344CB8AC3E}">
        <p14:creationId xmlns:p14="http://schemas.microsoft.com/office/powerpoint/2010/main" val="4229342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Категории участников: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96110"/>
            <a:ext cx="10515600" cy="529186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Граждане, находящиеся под риском увольнения (</a:t>
            </a:r>
            <a:r>
              <a:rPr lang="ru-RU" sz="2200" dirty="0"/>
              <a:t>получившие уведомление от работодателя о неполном рабочем дне или неполной рабочей неделе, о ликвидации организации или сокращении численности или штата работников</a:t>
            </a:r>
            <a:r>
              <a:rPr lang="ru-RU" dirty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Выпускники образовательных организаций, завершивших обучение в 2020 году по программам: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среднего профессионального образования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высшего образования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среднего общего образования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 Граждане, ищущие работу (</a:t>
            </a:r>
            <a:r>
              <a:rPr lang="ru-RU" sz="2400" dirty="0"/>
              <a:t>трудоспособные граждане, зарегистрировавшиеся в ЦЗН, в целях поиска подходящей работы и не стоящие на учете в ЦЗН как безработные</a:t>
            </a:r>
            <a:r>
              <a:rPr lang="ru-RU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74999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9234" y="500062"/>
            <a:ext cx="10622280" cy="1929629"/>
          </a:xfrm>
        </p:spPr>
        <p:txBody>
          <a:bodyPr>
            <a:normAutofit fontScale="90000"/>
          </a:bodyPr>
          <a:lstStyle/>
          <a:p>
            <a:br>
              <a:rPr lang="ru-RU" dirty="0"/>
            </a:br>
            <a:br>
              <a:rPr lang="ru-RU" dirty="0"/>
            </a:br>
            <a:br>
              <a:rPr lang="ru-RU" dirty="0"/>
            </a:br>
            <a:r>
              <a:rPr lang="ru-RU" sz="3100" dirty="0"/>
              <a:t>Образовательные программы – </a:t>
            </a:r>
            <a:r>
              <a:rPr lang="ru-RU" sz="3100" b="1" dirty="0"/>
              <a:t>Экспресс программы </a:t>
            </a:r>
            <a:r>
              <a:rPr lang="ru-RU" sz="3100" b="1" dirty="0" err="1"/>
              <a:t>Ворлдскиллс</a:t>
            </a:r>
            <a:br>
              <a:rPr lang="ru-RU" sz="3100" dirty="0"/>
            </a:br>
            <a:r>
              <a:rPr lang="ru-RU" sz="3100" dirty="0"/>
              <a:t>Объем образовательных программ, независимо от их вида – </a:t>
            </a:r>
            <a:r>
              <a:rPr lang="ru-RU" sz="3100" b="1" dirty="0"/>
              <a:t>144 </a:t>
            </a:r>
            <a:r>
              <a:rPr lang="ru-RU" sz="3100" dirty="0"/>
              <a:t>часа. </a:t>
            </a:r>
            <a:br>
              <a:rPr lang="ru-RU" sz="3100" dirty="0"/>
            </a:br>
            <a:r>
              <a:rPr lang="ru-RU" sz="3600" dirty="0"/>
              <a:t>Завершение обучения до 15.12.2020</a:t>
            </a:r>
            <a:br>
              <a:rPr lang="ru-RU" dirty="0"/>
            </a:br>
            <a:br>
              <a:rPr lang="ru-RU" dirty="0"/>
            </a:br>
            <a:br>
              <a:rPr lang="ru-RU" dirty="0"/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314" y="2560320"/>
            <a:ext cx="10970623" cy="5750243"/>
          </a:xfrm>
        </p:spPr>
        <p:txBody>
          <a:bodyPr/>
          <a:lstStyle/>
          <a:p>
            <a:r>
              <a:rPr lang="ru-RU" dirty="0"/>
              <a:t>Обучение – очное с применением дистанционных образовательных технологий</a:t>
            </a:r>
          </a:p>
          <a:p>
            <a:r>
              <a:rPr lang="ru-RU" dirty="0"/>
              <a:t>Выдаваемый документ: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 </a:t>
            </a:r>
            <a:r>
              <a:rPr lang="ru-RU" dirty="0" err="1"/>
              <a:t>Скиллс</a:t>
            </a:r>
            <a:r>
              <a:rPr lang="ru-RU" dirty="0"/>
              <a:t>-паспорт в электронной форме</a:t>
            </a:r>
          </a:p>
          <a:p>
            <a:pPr marL="0" indent="0">
              <a:buNone/>
            </a:pPr>
            <a:r>
              <a:rPr lang="ru-RU" sz="2400" i="1" dirty="0"/>
              <a:t>и в зависимости от образовательной программы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свидетельство о профессии рабочего, должности служащего </a:t>
            </a:r>
            <a:r>
              <a:rPr lang="ru-RU" b="1" dirty="0">
                <a:solidFill>
                  <a:srgbClr val="FF0000"/>
                </a:solidFill>
              </a:rPr>
              <a:t>или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удостоверение о повышении квалификации</a:t>
            </a:r>
          </a:p>
        </p:txBody>
      </p:sp>
    </p:spTree>
    <p:extLst>
      <p:ext uri="{BB962C8B-B14F-4D97-AF65-F5344CB8AC3E}">
        <p14:creationId xmlns:p14="http://schemas.microsoft.com/office/powerpoint/2010/main" val="34174072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187</Words>
  <Application>Microsoft Office PowerPoint</Application>
  <PresentationFormat>Широкоэкранный</PresentationFormat>
  <Paragraphs>16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Тема Office</vt:lpstr>
      <vt:lpstr>Программа организации профессионального обучения и дополнительного профессионального образования лиц, пострадавших от последствий распространения новой коронавирусной инфекции</vt:lpstr>
      <vt:lpstr>Категории участников:</vt:lpstr>
      <vt:lpstr>   Образовательные программы – Экспресс программы Ворлдскиллс Объем образовательных программ, независимо от их вида – 144 часа.  Завершение обучения до 15.12.2020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организации профессионального обучения и дополнительного профессионального образования лиц, пострадавших от последствий распространения новой коронавирусной инфекции</dc:title>
  <dc:creator>Прончева Наталья Олеговна</dc:creator>
  <cp:lastModifiedBy>Anton</cp:lastModifiedBy>
  <cp:revision>35</cp:revision>
  <dcterms:created xsi:type="dcterms:W3CDTF">2020-09-28T10:58:59Z</dcterms:created>
  <dcterms:modified xsi:type="dcterms:W3CDTF">2020-10-06T05:40:52Z</dcterms:modified>
</cp:coreProperties>
</file>